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492896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4735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主要讲述了中国传统文化中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强调了人与自然和谐共生的重要性。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40" y="1268760"/>
            <a:ext cx="10893132" cy="1381440"/>
          </a:xfrm>
          <a:prstGeom prst="rect">
            <a:avLst/>
          </a:prstGeom>
        </p:spPr>
      </p:pic>
      <p:pic>
        <p:nvPicPr>
          <p:cNvPr id="6" name="篇章导图.eps" descr="id:21474895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0271" y="4011231"/>
            <a:ext cx="1830519" cy="509113"/>
          </a:xfrm>
          <a:prstGeom prst="rect">
            <a:avLst/>
          </a:prstGeom>
        </p:spPr>
      </p:pic>
      <p:pic>
        <p:nvPicPr>
          <p:cNvPr id="7" name="CX51.eps" descr="id:21474895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0990" y="4437112"/>
            <a:ext cx="4697867" cy="1548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9664"/>
            <a:ext cx="11485848" cy="103886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Since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of “He” has been a key value for the Chinese nation. In a world full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challenges, 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guides us to build a peaceful and bright future.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2518" y="692696"/>
            <a:ext cx="3505376" cy="50744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348880"/>
            <a:ext cx="11485848" cy="29361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saying “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Yu” teaches us a powerful lesson.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Zhang’s family felt ashamed and moved back three feet.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need to live peacefully—when we care for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 harm us.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old Chinese sayings and stories talk about living together in peace with nature and others.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a value we’ve held for thousands of years.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Personal success comes from hard work and determination.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87193" y="1628806"/>
            <a:ext cx="325730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9118968" y="1682288"/>
            <a:ext cx="38824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324820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句意：中国许多古语和故事都讲到与自然和谐相处，与他人和睦相处。本段是总起段，引出后面的三个故事。故选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941168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竭泽而渔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这个成语给我们上了一堂深刻的课。本段讲的是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竭泽而渔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的故事。故选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097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king’s advisors said that emptying a lake to catch all fish might get a lot of fish at once. But the next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no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would remain because the place where fish live in the lake is broken. Respecting nature’s balance is key to a good life for all.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04864"/>
            <a:ext cx="11485848" cy="26891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saying “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Yu” teaches us a powerful lesson.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Zhang’s family felt ashamed and moved back three feet.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need to live peacefully—when we care for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 harm us.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old Chinese sayings and stories talk about living together in peace with nature and others.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a value we’ve held for thousands of years.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Personal success comes from hard work and determination.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8662" y="700070"/>
            <a:ext cx="38824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45340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句意：张家感到羞愧，退后了三尺。本段讲的是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六尺巷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的故事。故选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well-known alley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巷子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Liuchixiang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Tongcheng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City,Anhui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Province. In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quarrel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Zhang Ying’s family and the Wu family over a piece of land. Zhang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Ying, 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officer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Tongcheng,got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letter from his family asking for help. Instead of using 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power, 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replied with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 “A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letter just for a wall. Why not give in three feet?”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Wu family were moved by Zhang Ying’s generosity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慷慨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also gave up three feet. As a result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Liuchixiang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created.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062460"/>
            <a:ext cx="11485848" cy="22760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saying “Jie Ze Er Yu” teaches us a powerful lesson.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Zhang’s family felt ashamed and moved back three feet.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need to live peacefully—when we care for animals,they won’t harm us.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old Chinese sayings and stories talk about living together in peace with nature and others.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a value we’ve held for thousands of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Personal success comes from hard work and determination.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87313" y="1772869"/>
            <a:ext cx="356188" cy="475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345340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句意：我们需要和平共处——当我们善待动物时，它们就不会伤害我们。本段讲的是云南大象北迁事件，涉及人与动物的和谐共处。故选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years ago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Yunnan, 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of wild Asian elephants moved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 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 to cities. To keep both humans and elephants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safe, over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150,000 people left their homes for a while. The government and locals gave the elephants about 180 tons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food,like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 and corn. After months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travel, 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elephants safely went back to their natural home. Some villagers whose food and plants were eaten by the elephants said they didn’t mind. “Plants can grow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elephants are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hurt,they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not return,” a local named Zhao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Jinqing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062460"/>
            <a:ext cx="11485848" cy="22760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saying “Jie Ze Er Yu” teaches us a powerful lesson.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Zhang’s family felt ashamed and moved back three feet.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need to live peacefully—when we care for animals,they won’t harm us.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old Chinese sayings and stories talk about living together in peace with nature and others.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a value we’ve held for thousands of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Personal success comes from hard work and determination.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72089" y="2519716"/>
            <a:ext cx="370614" cy="475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273332"/>
            <a:ext cx="11485848" cy="96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句意：这是我们几千年来一直坚持的价值观。本段是总结段，提炼中国传统的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0799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stories show that harmony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respecting nature and all living things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us create a better world where humans and nature live together happily.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88840"/>
            <a:ext cx="11485848" cy="32673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saying “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Yu” teaches us a powerful lesson.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Zhang’s family felt ashamed and moved back three feet.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need to live peacefully—when we care for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animals,they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 harm us.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old Chinese sayings and stories talk about living together in peace with nature and others.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a value we’ve held for thousands of years.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Personal success comes from hard work and determination.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255457"/>
            <a:ext cx="381836" cy="5330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300" dirty="0" smtClean="0"/>
              <a:t>E</a:t>
            </a:r>
            <a:endParaRPr lang="zh-CN" alt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4025</Words>
  <Application>WPS 演示</Application>
  <PresentationFormat>自定义</PresentationFormat>
  <Paragraphs>73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475</cp:revision>
  <dcterms:created xsi:type="dcterms:W3CDTF">2020-11-06T05:24:00Z</dcterms:created>
  <dcterms:modified xsi:type="dcterms:W3CDTF">2025-09-18T06:38:44Z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